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84" r:id="rId13"/>
    <p:sldId id="269" r:id="rId14"/>
    <p:sldId id="270" r:id="rId15"/>
    <p:sldId id="271" r:id="rId16"/>
    <p:sldId id="272" r:id="rId17"/>
    <p:sldId id="273" r:id="rId18"/>
    <p:sldId id="285" r:id="rId19"/>
    <p:sldId id="286" r:id="rId20"/>
    <p:sldId id="274" r:id="rId21"/>
    <p:sldId id="276" r:id="rId22"/>
    <p:sldId id="287" r:id="rId23"/>
    <p:sldId id="275" r:id="rId24"/>
    <p:sldId id="289" r:id="rId25"/>
    <p:sldId id="288" r:id="rId26"/>
    <p:sldId id="277" r:id="rId27"/>
    <p:sldId id="278" r:id="rId28"/>
    <p:sldId id="279" r:id="rId29"/>
    <p:sldId id="280" r:id="rId30"/>
    <p:sldId id="281" r:id="rId31"/>
    <p:sldId id="282" r:id="rId32"/>
    <p:sldId id="290" r:id="rId33"/>
    <p:sldId id="283" r:id="rId34"/>
    <p:sldId id="291" r:id="rId35"/>
    <p:sldId id="292" r:id="rId36"/>
    <p:sldId id="293" r:id="rId37"/>
    <p:sldId id="256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24294-C2C4-4D46-9714-81912190A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A7012F-0231-46C5-A5B9-8C861C59F6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F522F8-2B71-45D6-828B-FA50C811D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1A0CA0-6D01-44D9-A7F6-5DCD4D77E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5578BC-B58A-42EF-9CBB-12EC7F96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52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01C6B-3335-4421-A98D-AA2FC9B9B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156AD36-6E04-49FE-BC10-7C7F2D412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D4C5A5-1B44-473C-9E70-25BD6122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46E5BB-C322-4052-90CF-B5BBA8E7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45AC91-CCDF-40EC-895B-05A08AF37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006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ABF2CA9-5383-4D31-BF9B-4956974EDC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518F1C9-F423-4CCC-9CE3-54FA8CAE4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C5F2F9-12DE-45D9-B7A7-91616AC0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8A8F4B-0F74-4984-B034-2DD481864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6B506E-32BD-4B52-A5B6-222E7B26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47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C21D1B-7C8F-4397-B60E-68002D35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80B4AB-49C0-43FC-B9D6-0964620D8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84C486-E9B8-490B-BA6A-7007701F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A42387-41E9-460E-ACE8-E784F8FC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FAB1F9-C69D-4BFF-AA89-6F5F0C46B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177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8C7AC9-1D10-42B7-AFF7-188174590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405BF3-D70F-4936-9648-BE02B928B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3ACAC9-01B9-49A7-BF74-AA191E4C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99B2D2-1054-4A4E-949C-DC209283D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11FEA8-00EA-4B60-82CE-A0DB0320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612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DC58E8-D182-4730-8FCB-F325CC28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69974E-8299-4D84-A8FE-71D35DF5E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FAEA45F-F76E-4B72-A12F-C330BF944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BC1EB8-02EA-4C1B-A74B-B1004282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86AF30-F427-4139-A168-0B495EFB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F53EEB-A737-4698-BD4A-3B01CDE1B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964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5409A0-99FA-4972-A62C-89096272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00D6BD9-635B-4C01-A671-15B093E0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D0C7DE-B793-4AEA-A382-E5331C5E2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91F1731-EB0D-48A5-B3A9-EDA8F4535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4613C1A-D93B-47A7-8461-E40278C43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3B8C61-25A2-41CF-84E6-724FC592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B5A3B48-BFB9-4224-89EE-14507F454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B870156-9612-4857-A328-40B2BCE9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98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4732B3-2030-47EA-8C98-64727A91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E753DFD-2375-47DA-88DF-C0C626DB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E4BF29-DF21-47D3-8CC0-D40FFD2A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D6547F-E542-434F-93C0-9EE6F4BE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12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D348F64-DBB0-41B4-A4EA-61EB8876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31ABBA2-4BC0-4984-B2F8-66915E098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B2BDB7-C864-4748-89A7-6106AB3D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78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E7D8C-66FF-43C4-A921-B72FE964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5D2AC7-0B6E-468A-8736-A053C377F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CE3D73-C25B-40CE-86C1-36DEED8FE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A2465E3-B3BE-4C0B-80D1-FA6213ADC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6CD421-B57E-4256-95CA-F0B10AD4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B93C882-F8C8-466E-9865-BFA3FDC7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07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5B5416-1494-443C-8BB3-72CD99296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927510C-6BA5-48FD-9089-2B91878652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813C5E-1DDD-47C7-916F-3BB7F302C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1E92FF-1AFD-4C1C-8F76-36747435E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9A39BAD-1AFF-41DB-BE47-A5163BEA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136786-A21B-43E1-A465-4CA9FB828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98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7BF0D1A-A28E-4F85-A15C-0DD068F4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B263C5-6112-4056-8AD7-A27C1350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E60CB6-91B9-4217-9776-399CB4072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376BF-6022-4C04-B8B9-14BE0F5E578D}" type="datetimeFigureOut">
              <a:rPr lang="zh-TW" altLang="en-US" smtClean="0"/>
              <a:t>2022/1/17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D22105-10E0-406B-A471-C48F5D597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4AE557-ECE0-47CE-8533-94DF38FEF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4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35319B2-8875-49DE-BD22-A3C0B6457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732" y="0"/>
            <a:ext cx="9074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09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7D0DDCF-67B1-4A9A-A37F-5EEA6E73F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0A4F696-D9D2-4059-A9A4-2671011D451E}"/>
              </a:ext>
            </a:extLst>
          </p:cNvPr>
          <p:cNvSpPr/>
          <p:nvPr/>
        </p:nvSpPr>
        <p:spPr>
          <a:xfrm>
            <a:off x="10657386" y="853880"/>
            <a:ext cx="45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B404128-F241-4064-AFFA-C9F43C3235C8}"/>
              </a:ext>
            </a:extLst>
          </p:cNvPr>
          <p:cNvCxnSpPr>
            <a:cxnSpLocks/>
          </p:cNvCxnSpPr>
          <p:nvPr/>
        </p:nvCxnSpPr>
        <p:spPr>
          <a:xfrm flipV="1">
            <a:off x="8039100" y="1320801"/>
            <a:ext cx="2438400" cy="242569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28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E1BA51D-B456-4F69-8AA8-AD5A1324D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67B64D1-7544-4EDB-9351-9FD630343DCD}"/>
              </a:ext>
            </a:extLst>
          </p:cNvPr>
          <p:cNvSpPr/>
          <p:nvPr/>
        </p:nvSpPr>
        <p:spPr>
          <a:xfrm>
            <a:off x="2313486" y="574480"/>
            <a:ext cx="54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FC4D967D-7556-403D-91F6-37C8575C9CED}"/>
              </a:ext>
            </a:extLst>
          </p:cNvPr>
          <p:cNvCxnSpPr>
            <a:cxnSpLocks/>
          </p:cNvCxnSpPr>
          <p:nvPr/>
        </p:nvCxnSpPr>
        <p:spPr>
          <a:xfrm flipV="1">
            <a:off x="2564566" y="952682"/>
            <a:ext cx="6401634" cy="217151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2A9A962-D80C-4FEB-B8A3-71C0A5C807CC}"/>
              </a:ext>
            </a:extLst>
          </p:cNvPr>
          <p:cNvSpPr/>
          <p:nvPr/>
        </p:nvSpPr>
        <p:spPr>
          <a:xfrm>
            <a:off x="1181100" y="2984500"/>
            <a:ext cx="117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F40218F-57BF-4EB2-80F1-5436E38FC7A6}"/>
              </a:ext>
            </a:extLst>
          </p:cNvPr>
          <p:cNvCxnSpPr>
            <a:cxnSpLocks/>
          </p:cNvCxnSpPr>
          <p:nvPr/>
        </p:nvCxnSpPr>
        <p:spPr>
          <a:xfrm flipH="1">
            <a:off x="1766100" y="990600"/>
            <a:ext cx="798466" cy="179730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A09DE52C-1C3A-49FC-93DC-FBB748C2E3EE}"/>
              </a:ext>
            </a:extLst>
          </p:cNvPr>
          <p:cNvSpPr/>
          <p:nvPr/>
        </p:nvSpPr>
        <p:spPr>
          <a:xfrm>
            <a:off x="9133386" y="526660"/>
            <a:ext cx="153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320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7D0DDCF-67B1-4A9A-A37F-5EEA6E73F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0A4F696-D9D2-4059-A9A4-2671011D451E}"/>
              </a:ext>
            </a:extLst>
          </p:cNvPr>
          <p:cNvSpPr/>
          <p:nvPr/>
        </p:nvSpPr>
        <p:spPr>
          <a:xfrm>
            <a:off x="1031134" y="1565080"/>
            <a:ext cx="603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B404128-F241-4064-AFFA-C9F43C3235C8}"/>
              </a:ext>
            </a:extLst>
          </p:cNvPr>
          <p:cNvCxnSpPr>
            <a:cxnSpLocks/>
          </p:cNvCxnSpPr>
          <p:nvPr/>
        </p:nvCxnSpPr>
        <p:spPr>
          <a:xfrm flipH="1" flipV="1">
            <a:off x="6756400" y="1968500"/>
            <a:ext cx="1282700" cy="177800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773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E554D44E-56C9-4A91-9B16-DAE783218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98" y="2692400"/>
            <a:ext cx="675575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3A0BB17-D011-43D6-8A96-1F3E4C011083}"/>
              </a:ext>
            </a:extLst>
          </p:cNvPr>
          <p:cNvSpPr/>
          <p:nvPr/>
        </p:nvSpPr>
        <p:spPr>
          <a:xfrm>
            <a:off x="3268189" y="8384980"/>
            <a:ext cx="1546966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14CD96-1686-4011-8F6D-4BB2DC275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D69F69-1D84-46A4-BACD-B5B587BBDC2D}"/>
              </a:ext>
            </a:extLst>
          </p:cNvPr>
          <p:cNvSpPr/>
          <p:nvPr/>
        </p:nvSpPr>
        <p:spPr>
          <a:xfrm>
            <a:off x="2542114" y="4320980"/>
            <a:ext cx="153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726FF5-BAE9-4A2E-B84E-54D4DDED8B2B}"/>
              </a:ext>
            </a:extLst>
          </p:cNvPr>
          <p:cNvSpPr/>
          <p:nvPr/>
        </p:nvSpPr>
        <p:spPr>
          <a:xfrm>
            <a:off x="4510614" y="256980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B8E0199-C4F3-40DD-AFF9-25B206D7EC3A}"/>
              </a:ext>
            </a:extLst>
          </p:cNvPr>
          <p:cNvCxnSpPr>
            <a:cxnSpLocks/>
          </p:cNvCxnSpPr>
          <p:nvPr/>
        </p:nvCxnSpPr>
        <p:spPr>
          <a:xfrm flipH="1">
            <a:off x="3227914" y="850900"/>
            <a:ext cx="1282700" cy="328930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BD48F31E-8E94-4CF5-83F8-0D270DACD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41" y="800100"/>
            <a:ext cx="6755759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443C84A-2E48-4E1B-9566-50C9927E3E9D}"/>
              </a:ext>
            </a:extLst>
          </p:cNvPr>
          <p:cNvSpPr/>
          <p:nvPr/>
        </p:nvSpPr>
        <p:spPr>
          <a:xfrm>
            <a:off x="5628855" y="4511480"/>
            <a:ext cx="18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31A6B56-1368-4DBE-A4E3-635963DCA3FB}"/>
              </a:ext>
            </a:extLst>
          </p:cNvPr>
          <p:cNvCxnSpPr>
            <a:cxnSpLocks/>
          </p:cNvCxnSpPr>
          <p:nvPr/>
        </p:nvCxnSpPr>
        <p:spPr>
          <a:xfrm>
            <a:off x="4248441" y="4545980"/>
            <a:ext cx="1157844" cy="1905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A2C3728-EDF3-4A4E-BE78-A88A9D5426EA}"/>
              </a:ext>
            </a:extLst>
          </p:cNvPr>
          <p:cNvCxnSpPr>
            <a:cxnSpLocks/>
          </p:cNvCxnSpPr>
          <p:nvPr/>
        </p:nvCxnSpPr>
        <p:spPr>
          <a:xfrm flipH="1">
            <a:off x="4021547" y="5092081"/>
            <a:ext cx="2507309" cy="31520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3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6EFFA45-F7B8-45B3-9D20-126D7F8B6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C3737FB-2E30-4B75-B4FA-1109B2E8F631}"/>
              </a:ext>
            </a:extLst>
          </p:cNvPr>
          <p:cNvSpPr/>
          <p:nvPr/>
        </p:nvSpPr>
        <p:spPr>
          <a:xfrm>
            <a:off x="375537" y="2608294"/>
            <a:ext cx="28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A45B665-AFD2-47BD-A340-5C53B87A27AC}"/>
              </a:ext>
            </a:extLst>
          </p:cNvPr>
          <p:cNvCxnSpPr>
            <a:cxnSpLocks/>
          </p:cNvCxnSpPr>
          <p:nvPr/>
        </p:nvCxnSpPr>
        <p:spPr>
          <a:xfrm>
            <a:off x="1815537" y="3200183"/>
            <a:ext cx="0" cy="48091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3C890AD-8FD5-4EAB-BF2F-196FA5A2EB09}"/>
              </a:ext>
            </a:extLst>
          </p:cNvPr>
          <p:cNvSpPr/>
          <p:nvPr/>
        </p:nvSpPr>
        <p:spPr>
          <a:xfrm>
            <a:off x="390051" y="3826554"/>
            <a:ext cx="28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249B15-F3E6-4587-99E7-43C8BE0830DD}"/>
              </a:ext>
            </a:extLst>
          </p:cNvPr>
          <p:cNvSpPr/>
          <p:nvPr/>
        </p:nvSpPr>
        <p:spPr>
          <a:xfrm>
            <a:off x="390051" y="4569536"/>
            <a:ext cx="28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63C1C4B-00AF-4FE9-95C4-BF03144FE758}"/>
              </a:ext>
            </a:extLst>
          </p:cNvPr>
          <p:cNvSpPr/>
          <p:nvPr/>
        </p:nvSpPr>
        <p:spPr>
          <a:xfrm>
            <a:off x="346508" y="5173554"/>
            <a:ext cx="3118457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2386D76-FFAC-4769-BC21-A6C8085E07A2}"/>
              </a:ext>
            </a:extLst>
          </p:cNvPr>
          <p:cNvSpPr/>
          <p:nvPr/>
        </p:nvSpPr>
        <p:spPr>
          <a:xfrm>
            <a:off x="331995" y="5769006"/>
            <a:ext cx="1652514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E5B81FD-2D89-4513-ACDA-B1FB33475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902" y="0"/>
            <a:ext cx="6755759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7176B47-AFE0-438B-9497-472A6795A2FA}"/>
              </a:ext>
            </a:extLst>
          </p:cNvPr>
          <p:cNvSpPr/>
          <p:nvPr/>
        </p:nvSpPr>
        <p:spPr>
          <a:xfrm>
            <a:off x="4128953" y="5348034"/>
            <a:ext cx="1652514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9BE4EA6-3D98-4C4C-9213-F62B8D320941}"/>
              </a:ext>
            </a:extLst>
          </p:cNvPr>
          <p:cNvCxnSpPr>
            <a:cxnSpLocks/>
          </p:cNvCxnSpPr>
          <p:nvPr/>
        </p:nvCxnSpPr>
        <p:spPr>
          <a:xfrm flipV="1">
            <a:off x="2177143" y="5769006"/>
            <a:ext cx="1801023" cy="2250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294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A213F79-FCF3-4AF5-85AE-C825B79C5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EA80A40-F0F9-4BC4-9C5A-D78EE07312CC}"/>
              </a:ext>
            </a:extLst>
          </p:cNvPr>
          <p:cNvSpPr/>
          <p:nvPr/>
        </p:nvSpPr>
        <p:spPr>
          <a:xfrm>
            <a:off x="5557137" y="706923"/>
            <a:ext cx="5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C5B0429-FC50-4069-83FE-F2B247D34BF1}"/>
              </a:ext>
            </a:extLst>
          </p:cNvPr>
          <p:cNvCxnSpPr>
            <a:cxnSpLocks/>
          </p:cNvCxnSpPr>
          <p:nvPr/>
        </p:nvCxnSpPr>
        <p:spPr>
          <a:xfrm flipH="1">
            <a:off x="4165600" y="1356869"/>
            <a:ext cx="1450846" cy="264907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3F2FC36-48F1-42A0-BA87-701CF3AAD9AD}"/>
              </a:ext>
            </a:extLst>
          </p:cNvPr>
          <p:cNvSpPr/>
          <p:nvPr/>
        </p:nvSpPr>
        <p:spPr>
          <a:xfrm>
            <a:off x="3539652" y="4146808"/>
            <a:ext cx="9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9B4E21A-A391-45A3-BC0D-55D01C883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66" y="-665928"/>
            <a:ext cx="675575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6BD4BD0-F804-4CA3-BB20-A084647EDD1B}"/>
              </a:ext>
            </a:extLst>
          </p:cNvPr>
          <p:cNvSpPr/>
          <p:nvPr/>
        </p:nvSpPr>
        <p:spPr>
          <a:xfrm>
            <a:off x="7015459" y="1548072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B4650C8-AA9A-4B59-948B-470FEB71C839}"/>
              </a:ext>
            </a:extLst>
          </p:cNvPr>
          <p:cNvSpPr/>
          <p:nvPr/>
        </p:nvSpPr>
        <p:spPr>
          <a:xfrm>
            <a:off x="12897694" y="40993"/>
            <a:ext cx="360000" cy="20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73D860A-4471-45D1-B82C-FFAE7075B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66" y="2255072"/>
            <a:ext cx="6755759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524E183-EA40-46A0-A7B1-C4BD241124D0}"/>
              </a:ext>
            </a:extLst>
          </p:cNvPr>
          <p:cNvSpPr/>
          <p:nvPr/>
        </p:nvSpPr>
        <p:spPr>
          <a:xfrm>
            <a:off x="12897694" y="4649072"/>
            <a:ext cx="360000" cy="20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DD0763B-85C7-4C07-BC0B-C27751C0556E}"/>
              </a:ext>
            </a:extLst>
          </p:cNvPr>
          <p:cNvCxnSpPr>
            <a:cxnSpLocks/>
          </p:cNvCxnSpPr>
          <p:nvPr/>
        </p:nvCxnSpPr>
        <p:spPr>
          <a:xfrm>
            <a:off x="13077694" y="2323054"/>
            <a:ext cx="0" cy="21819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78208F9-E7CD-4414-BD86-AB6FB7A9787B}"/>
              </a:ext>
            </a:extLst>
          </p:cNvPr>
          <p:cNvCxnSpPr>
            <a:cxnSpLocks/>
          </p:cNvCxnSpPr>
          <p:nvPr/>
        </p:nvCxnSpPr>
        <p:spPr>
          <a:xfrm flipV="1">
            <a:off x="4651997" y="2034212"/>
            <a:ext cx="2265693" cy="231873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47EE9857-2CF4-4486-90D6-535769FCF68E}"/>
              </a:ext>
            </a:extLst>
          </p:cNvPr>
          <p:cNvSpPr/>
          <p:nvPr/>
        </p:nvSpPr>
        <p:spPr>
          <a:xfrm>
            <a:off x="8615611" y="6192072"/>
            <a:ext cx="2705532" cy="876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F453378-FF88-4D39-83C4-8FFC540906A5}"/>
              </a:ext>
            </a:extLst>
          </p:cNvPr>
          <p:cNvCxnSpPr>
            <a:cxnSpLocks/>
          </p:cNvCxnSpPr>
          <p:nvPr/>
        </p:nvCxnSpPr>
        <p:spPr>
          <a:xfrm>
            <a:off x="7543479" y="2110993"/>
            <a:ext cx="1019286" cy="398617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315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31E67C-7101-4A54-835B-74E270DB8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B50F13-600F-4F87-B639-D109ABE93FC7}"/>
              </a:ext>
            </a:extLst>
          </p:cNvPr>
          <p:cNvSpPr/>
          <p:nvPr/>
        </p:nvSpPr>
        <p:spPr>
          <a:xfrm>
            <a:off x="2998675" y="674492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48594B96-3F09-4197-BD7A-AE54A0ABED3F}"/>
              </a:ext>
            </a:extLst>
          </p:cNvPr>
          <p:cNvCxnSpPr>
            <a:cxnSpLocks/>
          </p:cNvCxnSpPr>
          <p:nvPr/>
        </p:nvCxnSpPr>
        <p:spPr>
          <a:xfrm>
            <a:off x="3796193" y="1349098"/>
            <a:ext cx="0" cy="197491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6837A28F-F5B5-4194-B899-42E19C033CA8}"/>
              </a:ext>
            </a:extLst>
          </p:cNvPr>
          <p:cNvSpPr/>
          <p:nvPr/>
        </p:nvSpPr>
        <p:spPr>
          <a:xfrm>
            <a:off x="2395414" y="3533989"/>
            <a:ext cx="252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6FA1B95-FC4F-4ED8-BCA8-7A1F7AE3A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164" y="29527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7592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C59E914-219B-4D2B-BAB4-A99E4E89C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48E7AE4-2C81-421A-8750-607267262113}"/>
              </a:ext>
            </a:extLst>
          </p:cNvPr>
          <p:cNvSpPr/>
          <p:nvPr/>
        </p:nvSpPr>
        <p:spPr>
          <a:xfrm>
            <a:off x="4383871" y="4274217"/>
            <a:ext cx="21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668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8C3A2ED-3A04-4EF1-9C7A-0B7EFC9753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8531" y="1185863"/>
            <a:ext cx="6486526" cy="488394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ACBD628-FF3D-4E23-9D18-DE976145D937}"/>
              </a:ext>
            </a:extLst>
          </p:cNvPr>
          <p:cNvSpPr/>
          <p:nvPr/>
        </p:nvSpPr>
        <p:spPr>
          <a:xfrm>
            <a:off x="3692198" y="1185863"/>
            <a:ext cx="27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E048E3-E37D-4B2A-8991-0B6FC70722D3}"/>
              </a:ext>
            </a:extLst>
          </p:cNvPr>
          <p:cNvSpPr/>
          <p:nvPr/>
        </p:nvSpPr>
        <p:spPr>
          <a:xfrm>
            <a:off x="3744453" y="3900826"/>
            <a:ext cx="162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D04EA1-98B5-4906-B008-E70B25896CB0}"/>
              </a:ext>
            </a:extLst>
          </p:cNvPr>
          <p:cNvSpPr/>
          <p:nvPr/>
        </p:nvSpPr>
        <p:spPr>
          <a:xfrm>
            <a:off x="5512292" y="1897856"/>
            <a:ext cx="162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2DA1053-6972-4791-8E0D-64AFB226F7C7}"/>
              </a:ext>
            </a:extLst>
          </p:cNvPr>
          <p:cNvCxnSpPr>
            <a:cxnSpLocks/>
          </p:cNvCxnSpPr>
          <p:nvPr/>
        </p:nvCxnSpPr>
        <p:spPr>
          <a:xfrm>
            <a:off x="3832661" y="1450608"/>
            <a:ext cx="0" cy="22853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D3830BF-4ACE-4FD7-9B2A-339F7DFD8EBE}"/>
              </a:ext>
            </a:extLst>
          </p:cNvPr>
          <p:cNvCxnSpPr>
            <a:cxnSpLocks/>
          </p:cNvCxnSpPr>
          <p:nvPr/>
        </p:nvCxnSpPr>
        <p:spPr>
          <a:xfrm flipV="1">
            <a:off x="4545874" y="2220686"/>
            <a:ext cx="1550126" cy="151529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18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58EB1FA-EF5B-42CF-9BB1-138726B7C4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1388" y="1185863"/>
            <a:ext cx="6498431" cy="4876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18BEDA9-157D-407F-BCE6-0146AB026FF4}"/>
              </a:ext>
            </a:extLst>
          </p:cNvPr>
          <p:cNvSpPr/>
          <p:nvPr/>
        </p:nvSpPr>
        <p:spPr>
          <a:xfrm>
            <a:off x="5617145" y="2348821"/>
            <a:ext cx="63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B8B60A3-838E-4DFF-AC17-5362FC7C1F77}"/>
              </a:ext>
            </a:extLst>
          </p:cNvPr>
          <p:cNvCxnSpPr>
            <a:cxnSpLocks/>
          </p:cNvCxnSpPr>
          <p:nvPr/>
        </p:nvCxnSpPr>
        <p:spPr>
          <a:xfrm>
            <a:off x="5935081" y="2608532"/>
            <a:ext cx="0" cy="73338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BDC95D4-EEFE-4D3A-ABBF-FC9F74138978}"/>
              </a:ext>
            </a:extLst>
          </p:cNvPr>
          <p:cNvCxnSpPr>
            <a:cxnSpLocks/>
          </p:cNvCxnSpPr>
          <p:nvPr/>
        </p:nvCxnSpPr>
        <p:spPr>
          <a:xfrm>
            <a:off x="5935081" y="3735977"/>
            <a:ext cx="1976714" cy="104503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B2B9696-55C7-4C7C-8D1E-D1559879E065}"/>
              </a:ext>
            </a:extLst>
          </p:cNvPr>
          <p:cNvSpPr/>
          <p:nvPr/>
        </p:nvSpPr>
        <p:spPr>
          <a:xfrm>
            <a:off x="5617145" y="3453173"/>
            <a:ext cx="63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DF5212-D65A-4F9F-8169-0103CB79463E}"/>
              </a:ext>
            </a:extLst>
          </p:cNvPr>
          <p:cNvSpPr/>
          <p:nvPr/>
        </p:nvSpPr>
        <p:spPr>
          <a:xfrm>
            <a:off x="6877710" y="4926010"/>
            <a:ext cx="207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CDE924A-356A-4F48-8D7A-FB304A1E3BF4}"/>
              </a:ext>
            </a:extLst>
          </p:cNvPr>
          <p:cNvSpPr/>
          <p:nvPr/>
        </p:nvSpPr>
        <p:spPr>
          <a:xfrm>
            <a:off x="6877710" y="5289592"/>
            <a:ext cx="207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751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40B8DA4-7795-4C25-BDAB-9DDEF991E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12" y="937865"/>
            <a:ext cx="11641175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02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3E53965-56F7-4642-AA67-743E9D1FD3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6150" y="1185862"/>
            <a:ext cx="6493669" cy="48815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F59E7C6-81EA-4F5D-9599-2E678ACDD79A}"/>
              </a:ext>
            </a:extLst>
          </p:cNvPr>
          <p:cNvSpPr/>
          <p:nvPr/>
        </p:nvSpPr>
        <p:spPr>
          <a:xfrm>
            <a:off x="5307796" y="1185862"/>
            <a:ext cx="45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C35BC2-877F-40B2-BE2E-ED7BD077E35B}"/>
              </a:ext>
            </a:extLst>
          </p:cNvPr>
          <p:cNvSpPr/>
          <p:nvPr/>
        </p:nvSpPr>
        <p:spPr>
          <a:xfrm>
            <a:off x="5422096" y="1414462"/>
            <a:ext cx="162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B6CD1B-938E-452C-89EB-A234A9A8AA7C}"/>
              </a:ext>
            </a:extLst>
          </p:cNvPr>
          <p:cNvSpPr/>
          <p:nvPr/>
        </p:nvSpPr>
        <p:spPr>
          <a:xfrm>
            <a:off x="5479246" y="5086350"/>
            <a:ext cx="207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B978EBF-6B45-43F3-BCE3-14A3716E224E}"/>
              </a:ext>
            </a:extLst>
          </p:cNvPr>
          <p:cNvCxnSpPr>
            <a:cxnSpLocks/>
          </p:cNvCxnSpPr>
          <p:nvPr/>
        </p:nvCxnSpPr>
        <p:spPr>
          <a:xfrm>
            <a:off x="6253643" y="1720573"/>
            <a:ext cx="0" cy="321337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880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3BBC242-CA29-47B4-B14E-FE995EDA7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37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7D0DDCF-67B1-4A9A-A37F-5EEA6E73F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0A4F696-D9D2-4059-A9A4-2671011D451E}"/>
              </a:ext>
            </a:extLst>
          </p:cNvPr>
          <p:cNvSpPr/>
          <p:nvPr/>
        </p:nvSpPr>
        <p:spPr>
          <a:xfrm>
            <a:off x="5184841" y="868299"/>
            <a:ext cx="11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B404128-F241-4064-AFFA-C9F43C3235C8}"/>
              </a:ext>
            </a:extLst>
          </p:cNvPr>
          <p:cNvCxnSpPr>
            <a:cxnSpLocks/>
          </p:cNvCxnSpPr>
          <p:nvPr/>
        </p:nvCxnSpPr>
        <p:spPr>
          <a:xfrm flipH="1" flipV="1">
            <a:off x="5851525" y="1376148"/>
            <a:ext cx="1282700" cy="177800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276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496E30D-984A-4D9D-ABB3-32BEB5411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553AC4D-FD18-48CD-B06C-8FFD030FE12B}"/>
              </a:ext>
            </a:extLst>
          </p:cNvPr>
          <p:cNvSpPr/>
          <p:nvPr/>
        </p:nvSpPr>
        <p:spPr>
          <a:xfrm>
            <a:off x="4923333" y="2910752"/>
            <a:ext cx="2250000" cy="7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119DA4-F8C7-45C0-94D9-A0EF3D10B678}"/>
              </a:ext>
            </a:extLst>
          </p:cNvPr>
          <p:cNvSpPr/>
          <p:nvPr/>
        </p:nvSpPr>
        <p:spPr>
          <a:xfrm>
            <a:off x="3178187" y="1553534"/>
            <a:ext cx="108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638B47B-E422-41CC-A1E2-FCBF8306BA3F}"/>
              </a:ext>
            </a:extLst>
          </p:cNvPr>
          <p:cNvCxnSpPr>
            <a:cxnSpLocks/>
          </p:cNvCxnSpPr>
          <p:nvPr/>
        </p:nvCxnSpPr>
        <p:spPr>
          <a:xfrm>
            <a:off x="3658489" y="1822311"/>
            <a:ext cx="2132711" cy="97314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169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96ED724-5EF8-4D44-8E68-01D131D1E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69FB5E7-DDEE-472A-BD8C-B6247C7B691C}"/>
              </a:ext>
            </a:extLst>
          </p:cNvPr>
          <p:cNvSpPr/>
          <p:nvPr/>
        </p:nvSpPr>
        <p:spPr>
          <a:xfrm>
            <a:off x="4504232" y="4590327"/>
            <a:ext cx="4950000" cy="19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4688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0411E28-0F15-4D86-A078-CF0BBB0BC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62" y="295275"/>
            <a:ext cx="395287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36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ED5F640-D2E0-4DF2-9B1F-739800F2D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" y="0"/>
            <a:ext cx="1025673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5668DD7-C835-4E26-9D7D-5E110CAD6151}"/>
              </a:ext>
            </a:extLst>
          </p:cNvPr>
          <p:cNvSpPr/>
          <p:nvPr/>
        </p:nvSpPr>
        <p:spPr>
          <a:xfrm>
            <a:off x="4656632" y="2101127"/>
            <a:ext cx="2982417" cy="242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6313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2A2C3B6-EBA6-4A38-94E2-C22FCD343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1794" y="700088"/>
            <a:ext cx="5460206" cy="554116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C2553E0-6F80-4868-8227-B111808D881D}"/>
              </a:ext>
            </a:extLst>
          </p:cNvPr>
          <p:cNvSpPr/>
          <p:nvPr/>
        </p:nvSpPr>
        <p:spPr>
          <a:xfrm>
            <a:off x="8190107" y="1933094"/>
            <a:ext cx="180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A697B0-2C29-4DFA-80F7-160936C5D259}"/>
              </a:ext>
            </a:extLst>
          </p:cNvPr>
          <p:cNvSpPr/>
          <p:nvPr/>
        </p:nvSpPr>
        <p:spPr>
          <a:xfrm>
            <a:off x="7041527" y="1797374"/>
            <a:ext cx="108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0315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4E7763B-A7F3-44D6-9FA4-102F87982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02A66BE-788A-4590-AAFE-2CF9D07CC60A}"/>
              </a:ext>
            </a:extLst>
          </p:cNvPr>
          <p:cNvSpPr/>
          <p:nvPr/>
        </p:nvSpPr>
        <p:spPr>
          <a:xfrm>
            <a:off x="4504232" y="5841999"/>
            <a:ext cx="4950000" cy="7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2116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93644F2-9ECE-4A5E-B120-702792A98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" y="0"/>
            <a:ext cx="1025673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2F490F4-A09B-4137-B7BB-C99F1394786E}"/>
              </a:ext>
            </a:extLst>
          </p:cNvPr>
          <p:cNvSpPr/>
          <p:nvPr/>
        </p:nvSpPr>
        <p:spPr>
          <a:xfrm>
            <a:off x="967634" y="1313727"/>
            <a:ext cx="10256731" cy="1175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0899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96E16D27-8A8C-491C-B173-D7044411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2" y="571101"/>
            <a:ext cx="11222016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78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C0ED2BEC-4152-4BB5-9F99-F553F556A17A}"/>
              </a:ext>
            </a:extLst>
          </p:cNvPr>
          <p:cNvGrpSpPr/>
          <p:nvPr/>
        </p:nvGrpSpPr>
        <p:grpSpPr>
          <a:xfrm>
            <a:off x="4194116" y="4599203"/>
            <a:ext cx="1338828" cy="1459074"/>
            <a:chOff x="4458005" y="4599203"/>
            <a:chExt cx="1338828" cy="1459074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B6E8096-14DD-4283-AAF3-1B63F4AC4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419" y="4599203"/>
              <a:ext cx="1080000" cy="108000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7176AB0-BA6E-417E-8B88-C3BAF86E97A7}"/>
                </a:ext>
              </a:extLst>
            </p:cNvPr>
            <p:cNvSpPr txBox="1"/>
            <p:nvPr/>
          </p:nvSpPr>
          <p:spPr>
            <a:xfrm>
              <a:off x="4458005" y="568894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傳統造市商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3CF74A1F-E2F1-49C1-B1BC-9903DF42030E}"/>
              </a:ext>
            </a:extLst>
          </p:cNvPr>
          <p:cNvGrpSpPr/>
          <p:nvPr/>
        </p:nvGrpSpPr>
        <p:grpSpPr>
          <a:xfrm>
            <a:off x="3095261" y="1105667"/>
            <a:ext cx="3536539" cy="720000"/>
            <a:chOff x="4227419" y="948523"/>
            <a:chExt cx="3536539" cy="72000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A586901-7B30-4E9B-874B-F343B9737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419" y="948523"/>
              <a:ext cx="720000" cy="720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3D8BD4F1-C09B-4B18-A0BF-BCE98F456CAC}"/>
                </a:ext>
              </a:extLst>
            </p:cNvPr>
            <p:cNvSpPr txBox="1"/>
            <p:nvPr/>
          </p:nvSpPr>
          <p:spPr>
            <a:xfrm>
              <a:off x="4809303" y="985358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傳統股票市場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C4797AA-FC6F-467F-BA78-840A1B94E34D}"/>
              </a:ext>
            </a:extLst>
          </p:cNvPr>
          <p:cNvGrpSpPr/>
          <p:nvPr/>
        </p:nvGrpSpPr>
        <p:grpSpPr>
          <a:xfrm>
            <a:off x="1952172" y="2349000"/>
            <a:ext cx="5822716" cy="1499872"/>
            <a:chOff x="1952172" y="2349000"/>
            <a:chExt cx="5822716" cy="1499872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FF84B1D0-E371-454C-B72E-8E628726E897}"/>
                </a:ext>
              </a:extLst>
            </p:cNvPr>
            <p:cNvGrpSpPr/>
            <p:nvPr/>
          </p:nvGrpSpPr>
          <p:grpSpPr>
            <a:xfrm>
              <a:off x="1952172" y="2349000"/>
              <a:ext cx="1107996" cy="1499872"/>
              <a:chOff x="863600" y="2349000"/>
              <a:chExt cx="1107996" cy="1499872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3DD8BCE2-1973-45EE-9DBB-924C83A1E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598" y="2349000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3D20C68-B5C8-4C56-B946-E8BCDC6E50B5}"/>
                  </a:ext>
                </a:extLst>
              </p:cNvPr>
              <p:cNvSpPr txBox="1"/>
              <p:nvPr/>
            </p:nvSpPr>
            <p:spPr>
              <a:xfrm>
                <a:off x="863600" y="347954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想賣股票</a:t>
                </a: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3B6F5661-4569-468D-BDE9-3D0160B1DDE1}"/>
                </a:ext>
              </a:extLst>
            </p:cNvPr>
            <p:cNvGrpSpPr/>
            <p:nvPr/>
          </p:nvGrpSpPr>
          <p:grpSpPr>
            <a:xfrm>
              <a:off x="6666892" y="2349000"/>
              <a:ext cx="1107996" cy="1499872"/>
              <a:chOff x="8510206" y="2349000"/>
              <a:chExt cx="1107996" cy="1499872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385BB4FA-9C94-48EC-A655-28E027325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4204" y="2349000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CAB1243-AD3F-442A-A833-E054459B7110}"/>
                  </a:ext>
                </a:extLst>
              </p:cNvPr>
              <p:cNvSpPr txBox="1"/>
              <p:nvPr/>
            </p:nvSpPr>
            <p:spPr>
              <a:xfrm>
                <a:off x="8510206" y="347954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想買股票</a:t>
                </a:r>
              </a:p>
            </p:txBody>
          </p:sp>
        </p:grp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DC81E8A6-8C23-4C20-BFBD-41346E07A5C5}"/>
                </a:ext>
              </a:extLst>
            </p:cNvPr>
            <p:cNvSpPr txBox="1"/>
            <p:nvPr/>
          </p:nvSpPr>
          <p:spPr>
            <a:xfrm>
              <a:off x="3873516" y="2837326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成功的市場</a:t>
              </a:r>
            </a:p>
          </p:txBody>
        </p:sp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88A8C5D0-843C-464D-A3B3-60DEFEA005B1}"/>
                </a:ext>
              </a:extLst>
            </p:cNvPr>
            <p:cNvSpPr/>
            <p:nvPr/>
          </p:nvSpPr>
          <p:spPr>
            <a:xfrm>
              <a:off x="3106842" y="2918936"/>
              <a:ext cx="720000" cy="3600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箭號: 向右 19">
              <a:extLst>
                <a:ext uri="{FF2B5EF4-FFF2-40B4-BE49-F238E27FC236}">
                  <a16:creationId xmlns:a16="http://schemas.microsoft.com/office/drawing/2014/main" id="{D577E5AE-8B97-4F21-8F48-32F0D2B5378D}"/>
                </a:ext>
              </a:extLst>
            </p:cNvPr>
            <p:cNvSpPr/>
            <p:nvPr/>
          </p:nvSpPr>
          <p:spPr>
            <a:xfrm flipH="1">
              <a:off x="5900219" y="2918936"/>
              <a:ext cx="720000" cy="3600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CC93E51C-4D5C-4C7D-959C-5B66E9D9ACD8}"/>
              </a:ext>
            </a:extLst>
          </p:cNvPr>
          <p:cNvSpPr/>
          <p:nvPr/>
        </p:nvSpPr>
        <p:spPr>
          <a:xfrm rot="16200000">
            <a:off x="4503530" y="3655030"/>
            <a:ext cx="720000" cy="360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262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04DFA073-EB12-44BE-9073-26D73333ECC7}"/>
              </a:ext>
            </a:extLst>
          </p:cNvPr>
          <p:cNvGrpSpPr/>
          <p:nvPr/>
        </p:nvGrpSpPr>
        <p:grpSpPr>
          <a:xfrm>
            <a:off x="602345" y="2533398"/>
            <a:ext cx="2108782" cy="2053870"/>
            <a:chOff x="863600" y="2349000"/>
            <a:chExt cx="2108782" cy="205387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2C8560EE-A186-451B-A55C-73BE73A79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991" y="2349000"/>
              <a:ext cx="1080000" cy="1080000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7607D18-C0BB-49AF-8843-0AF4EEF5C95C}"/>
                </a:ext>
              </a:extLst>
            </p:cNvPr>
            <p:cNvSpPr txBox="1"/>
            <p:nvPr/>
          </p:nvSpPr>
          <p:spPr>
            <a:xfrm>
              <a:off x="863600" y="3479540"/>
              <a:ext cx="21087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存入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USDT 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及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ETH</a:t>
              </a:r>
            </a:p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DEX 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流動性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賺取交易手續費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B21089F-B081-4966-9F48-6122B108BCDF}"/>
              </a:ext>
            </a:extLst>
          </p:cNvPr>
          <p:cNvGrpSpPr/>
          <p:nvPr/>
        </p:nvGrpSpPr>
        <p:grpSpPr>
          <a:xfrm>
            <a:off x="8960632" y="2533398"/>
            <a:ext cx="1877950" cy="1499872"/>
            <a:chOff x="8510206" y="2349000"/>
            <a:chExt cx="1877950" cy="1499872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1885A56-0ACE-4E1C-84E4-5E9F9E8EC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181" y="2349000"/>
              <a:ext cx="1080000" cy="1080000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1EF2D5B5-A474-48A5-BA5F-9EAC05CE89B8}"/>
                </a:ext>
              </a:extLst>
            </p:cNvPr>
            <p:cNvSpPr txBox="1"/>
            <p:nvPr/>
          </p:nvSpPr>
          <p:spPr>
            <a:xfrm>
              <a:off x="8510206" y="3479540"/>
              <a:ext cx="1877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用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USDT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換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ETH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82F32F3C-A155-4889-8BD8-7404E2E2FB1E}"/>
              </a:ext>
            </a:extLst>
          </p:cNvPr>
          <p:cNvSpPr/>
          <p:nvPr/>
        </p:nvSpPr>
        <p:spPr>
          <a:xfrm>
            <a:off x="3051392" y="2973934"/>
            <a:ext cx="720000" cy="360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E81ACAFA-DED2-493A-9972-DE10398F2DF9}"/>
              </a:ext>
            </a:extLst>
          </p:cNvPr>
          <p:cNvSpPr/>
          <p:nvPr/>
        </p:nvSpPr>
        <p:spPr>
          <a:xfrm flipH="1">
            <a:off x="7900367" y="2973934"/>
            <a:ext cx="720000" cy="360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BB9F978-D958-43E3-91DF-0F158F5D9989}"/>
              </a:ext>
            </a:extLst>
          </p:cNvPr>
          <p:cNvGrpSpPr/>
          <p:nvPr/>
        </p:nvGrpSpPr>
        <p:grpSpPr>
          <a:xfrm>
            <a:off x="4036316" y="1934887"/>
            <a:ext cx="3599127" cy="3931361"/>
            <a:chOff x="4123994" y="1934887"/>
            <a:chExt cx="3599127" cy="3931361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18AB0720-A9CC-41D5-8CBC-0FA72C283439}"/>
                </a:ext>
              </a:extLst>
            </p:cNvPr>
            <p:cNvGrpSpPr/>
            <p:nvPr/>
          </p:nvGrpSpPr>
          <p:grpSpPr>
            <a:xfrm>
              <a:off x="4704510" y="1934887"/>
              <a:ext cx="2438095" cy="2438095"/>
              <a:chOff x="4687667" y="1904999"/>
              <a:chExt cx="2438095" cy="2438095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A688D053-B32C-462D-A5A0-48EBF7B32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7667" y="1904999"/>
                <a:ext cx="2438095" cy="2438095"/>
              </a:xfrm>
              <a:prstGeom prst="rect">
                <a:avLst/>
              </a:prstGeom>
            </p:spPr>
          </p:pic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854CE5F1-6892-471F-A32E-09E3863AD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8476" y="312752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B822D491-A6FC-4456-ABCC-25DC68540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4953" y="3124046"/>
                <a:ext cx="720000" cy="720000"/>
              </a:xfrm>
              <a:prstGeom prst="rect">
                <a:avLst/>
              </a:prstGeom>
            </p:spPr>
          </p:pic>
        </p:grp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7AE3B3C-D2AD-44B8-9C38-1C8E2224FB3A}"/>
                </a:ext>
              </a:extLst>
            </p:cNvPr>
            <p:cNvSpPr txBox="1"/>
            <p:nvPr/>
          </p:nvSpPr>
          <p:spPr>
            <a:xfrm>
              <a:off x="4123994" y="4665919"/>
              <a:ext cx="359912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假設幣價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 ETH = 100 USDT</a:t>
              </a:r>
            </a:p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若存入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 ETH</a:t>
              </a:r>
            </a:p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則需再存入等值之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1000 USDT</a:t>
              </a:r>
            </a:p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（此時共存入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2000 USDT 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資產）</a:t>
              </a: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742F348-114C-413E-A0FA-5DA7192EC198}"/>
              </a:ext>
            </a:extLst>
          </p:cNvPr>
          <p:cNvSpPr txBox="1"/>
          <p:nvPr/>
        </p:nvSpPr>
        <p:spPr>
          <a:xfrm>
            <a:off x="4796121" y="2784602"/>
            <a:ext cx="96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 ETH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B00982E-C32F-4B09-8FAE-D6BFDD4EEBAA}"/>
              </a:ext>
            </a:extLst>
          </p:cNvPr>
          <p:cNvSpPr txBox="1"/>
          <p:nvPr/>
        </p:nvSpPr>
        <p:spPr>
          <a:xfrm>
            <a:off x="5629157" y="2784602"/>
            <a:ext cx="140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 USDT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5429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04DFA073-EB12-44BE-9073-26D73333ECC7}"/>
              </a:ext>
            </a:extLst>
          </p:cNvPr>
          <p:cNvGrpSpPr/>
          <p:nvPr/>
        </p:nvGrpSpPr>
        <p:grpSpPr>
          <a:xfrm>
            <a:off x="602345" y="2533398"/>
            <a:ext cx="2108782" cy="2053870"/>
            <a:chOff x="863600" y="2349000"/>
            <a:chExt cx="2108782" cy="205387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2C8560EE-A186-451B-A55C-73BE73A79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991" y="2349000"/>
              <a:ext cx="1080000" cy="1080000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7607D18-C0BB-49AF-8843-0AF4EEF5C95C}"/>
                </a:ext>
              </a:extLst>
            </p:cNvPr>
            <p:cNvSpPr txBox="1"/>
            <p:nvPr/>
          </p:nvSpPr>
          <p:spPr>
            <a:xfrm>
              <a:off x="863600" y="3479540"/>
              <a:ext cx="21087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存入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USDT 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及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ETH</a:t>
              </a:r>
            </a:p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DEX 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流動性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賺取交易手續費</a:t>
              </a:r>
            </a:p>
          </p:txBody>
        </p: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82F32F3C-A155-4889-8BD8-7404E2E2FB1E}"/>
              </a:ext>
            </a:extLst>
          </p:cNvPr>
          <p:cNvSpPr/>
          <p:nvPr/>
        </p:nvSpPr>
        <p:spPr>
          <a:xfrm>
            <a:off x="3051392" y="2973934"/>
            <a:ext cx="720000" cy="360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E81ACAFA-DED2-493A-9972-DE10398F2DF9}"/>
              </a:ext>
            </a:extLst>
          </p:cNvPr>
          <p:cNvSpPr/>
          <p:nvPr/>
        </p:nvSpPr>
        <p:spPr>
          <a:xfrm flipH="1">
            <a:off x="7900367" y="2973934"/>
            <a:ext cx="720000" cy="360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BB9F978-D958-43E3-91DF-0F158F5D9989}"/>
              </a:ext>
            </a:extLst>
          </p:cNvPr>
          <p:cNvGrpSpPr/>
          <p:nvPr/>
        </p:nvGrpSpPr>
        <p:grpSpPr>
          <a:xfrm>
            <a:off x="2236954" y="1934887"/>
            <a:ext cx="7197869" cy="3815249"/>
            <a:chOff x="2324632" y="1934887"/>
            <a:chExt cx="7197869" cy="3815249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18AB0720-A9CC-41D5-8CBC-0FA72C283439}"/>
                </a:ext>
              </a:extLst>
            </p:cNvPr>
            <p:cNvGrpSpPr/>
            <p:nvPr/>
          </p:nvGrpSpPr>
          <p:grpSpPr>
            <a:xfrm>
              <a:off x="4704510" y="1934887"/>
              <a:ext cx="2438095" cy="2438095"/>
              <a:chOff x="4687667" y="1904999"/>
              <a:chExt cx="2438095" cy="2438095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A688D053-B32C-462D-A5A0-48EBF7B32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7667" y="1904999"/>
                <a:ext cx="2438095" cy="2438095"/>
              </a:xfrm>
              <a:prstGeom prst="rect">
                <a:avLst/>
              </a:prstGeom>
            </p:spPr>
          </p:pic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854CE5F1-6892-471F-A32E-09E3863AD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8476" y="312752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B822D491-A6FC-4456-ABCC-25DC68540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4953" y="3124046"/>
                <a:ext cx="720000" cy="720000"/>
              </a:xfrm>
              <a:prstGeom prst="rect">
                <a:avLst/>
              </a:prstGeom>
            </p:spPr>
          </p:pic>
        </p:grp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7AE3B3C-D2AD-44B8-9C38-1C8E2224FB3A}"/>
                </a:ext>
              </a:extLst>
            </p:cNvPr>
            <p:cNvSpPr txBox="1"/>
            <p:nvPr/>
          </p:nvSpPr>
          <p:spPr>
            <a:xfrm>
              <a:off x="2324632" y="4549807"/>
              <a:ext cx="719786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但幣價爆漲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 ETH = 400 USDT 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此時池內總資產雖為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 * 400 + 2000 = 4000 USDT</a:t>
              </a:r>
            </a:p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當時若選擇不提供流動，則現在應有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 * 400 + 1000 = 5000 USDT</a:t>
              </a:r>
            </a:p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此為無常損失</a:t>
              </a: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89F6EA09-7A9B-4969-8E3A-2556B1E4FA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807" y="2613934"/>
            <a:ext cx="1080000" cy="108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C469E2F8-740B-4EDB-910E-E70B8B1A5AAD}"/>
              </a:ext>
            </a:extLst>
          </p:cNvPr>
          <p:cNvSpPr txBox="1"/>
          <p:nvPr/>
        </p:nvSpPr>
        <p:spPr>
          <a:xfrm>
            <a:off x="8233316" y="3911317"/>
            <a:ext cx="3493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套利者：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使用比市場低的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USDT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換到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ETH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319373B-3F81-4AC8-9A84-40C53115C1BC}"/>
              </a:ext>
            </a:extLst>
          </p:cNvPr>
          <p:cNvSpPr txBox="1"/>
          <p:nvPr/>
        </p:nvSpPr>
        <p:spPr>
          <a:xfrm>
            <a:off x="4796121" y="2784602"/>
            <a:ext cx="96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 ETH</a:t>
            </a:r>
            <a:endParaRPr lang="zh-TW" altLang="en-US" b="1" strike="sngStrik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FA8612A-8BA0-4FD5-8FBD-6DD2C861F63F}"/>
              </a:ext>
            </a:extLst>
          </p:cNvPr>
          <p:cNvSpPr txBox="1"/>
          <p:nvPr/>
        </p:nvSpPr>
        <p:spPr>
          <a:xfrm>
            <a:off x="5629157" y="2784602"/>
            <a:ext cx="140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 USDT</a:t>
            </a:r>
            <a:endParaRPr lang="zh-TW" altLang="en-US" b="1" strike="sngStrik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022B0D0-1E73-4C6D-B280-7FC6074CD8D3}"/>
              </a:ext>
            </a:extLst>
          </p:cNvPr>
          <p:cNvSpPr txBox="1"/>
          <p:nvPr/>
        </p:nvSpPr>
        <p:spPr>
          <a:xfrm>
            <a:off x="4865050" y="2321909"/>
            <a:ext cx="82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 ETH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53FBFB8-5BC9-4A0C-ABB9-EB04B2C175F5}"/>
              </a:ext>
            </a:extLst>
          </p:cNvPr>
          <p:cNvSpPr txBox="1"/>
          <p:nvPr/>
        </p:nvSpPr>
        <p:spPr>
          <a:xfrm>
            <a:off x="5629157" y="2321909"/>
            <a:ext cx="140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2000 USDT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986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CF2332-E789-4462-A962-62DC0A81B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64D35C1-45BB-4E0A-9709-A09C14DB817D}"/>
              </a:ext>
            </a:extLst>
          </p:cNvPr>
          <p:cNvSpPr/>
          <p:nvPr/>
        </p:nvSpPr>
        <p:spPr>
          <a:xfrm>
            <a:off x="4504232" y="4441371"/>
            <a:ext cx="4950000" cy="212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8590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C94B70C-46A1-4C0D-85AF-494E6921B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323"/>
            <a:ext cx="12192000" cy="619535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91C049D-C260-4CDE-8D84-F505C50E3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286" y="331323"/>
            <a:ext cx="12192000" cy="61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76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C89EC8A-EDD6-4EBC-802E-300F9613E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5B601CA-CA55-484C-9163-78D9EB7E4FE0}"/>
              </a:ext>
            </a:extLst>
          </p:cNvPr>
          <p:cNvSpPr/>
          <p:nvPr/>
        </p:nvSpPr>
        <p:spPr>
          <a:xfrm>
            <a:off x="4504232" y="4615543"/>
            <a:ext cx="4950000" cy="1946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3586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ED7F2E-261C-4320-A4C3-FCCB654A4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5370" y="1536008"/>
            <a:ext cx="12192000" cy="61953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0DAF1CE-526D-4D54-B899-6E69EA38E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29" y="753359"/>
            <a:ext cx="12192000" cy="619535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D8D52B2-2644-47DB-A92A-134055828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200" y="331323"/>
            <a:ext cx="12192000" cy="61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86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C248D9B-3476-4D8B-A03B-71C8588B72BB}"/>
              </a:ext>
            </a:extLst>
          </p:cNvPr>
          <p:cNvSpPr/>
          <p:nvPr/>
        </p:nvSpPr>
        <p:spPr>
          <a:xfrm>
            <a:off x="3692434" y="4798423"/>
            <a:ext cx="6480000" cy="153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Ganache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36D865-0760-4C75-A684-679D92DBE143}"/>
              </a:ext>
            </a:extLst>
          </p:cNvPr>
          <p:cNvSpPr/>
          <p:nvPr/>
        </p:nvSpPr>
        <p:spPr>
          <a:xfrm>
            <a:off x="7045594" y="4483423"/>
            <a:ext cx="900000" cy="630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MTA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B6774D-07D7-4FBD-88B9-26E7B384FC10}"/>
              </a:ext>
            </a:extLst>
          </p:cNvPr>
          <p:cNvSpPr/>
          <p:nvPr/>
        </p:nvSpPr>
        <p:spPr>
          <a:xfrm>
            <a:off x="8111057" y="4483423"/>
            <a:ext cx="900000" cy="63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MTB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7291F0-5597-49F9-94FC-C49E0AC7CD08}"/>
              </a:ext>
            </a:extLst>
          </p:cNvPr>
          <p:cNvSpPr/>
          <p:nvPr/>
        </p:nvSpPr>
        <p:spPr>
          <a:xfrm>
            <a:off x="9159274" y="4483423"/>
            <a:ext cx="900000" cy="63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DEX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C9C72F-9C10-43F8-8D52-49225054C3F3}"/>
              </a:ext>
            </a:extLst>
          </p:cNvPr>
          <p:cNvSpPr/>
          <p:nvPr/>
        </p:nvSpPr>
        <p:spPr>
          <a:xfrm>
            <a:off x="3056025" y="986727"/>
            <a:ext cx="2160000" cy="144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0" i="0" dirty="0">
                <a:solidFill>
                  <a:srgbClr val="E8E6E3"/>
                </a:solidFill>
                <a:effectLst/>
                <a:latin typeface="Roboto" panose="020B0604020202020204" pitchFamily="2" charset="0"/>
              </a:rPr>
              <a:t>Hardhat</a:t>
            </a: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C197461C-B0A8-4494-8B6D-4C4053D0E4D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65904" y="2286196"/>
            <a:ext cx="2371696" cy="265275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D676542-8D33-450B-A549-778B8E55D073}"/>
              </a:ext>
            </a:extLst>
          </p:cNvPr>
          <p:cNvSpPr/>
          <p:nvPr/>
        </p:nvSpPr>
        <p:spPr>
          <a:xfrm>
            <a:off x="7776754" y="986727"/>
            <a:ext cx="2160000" cy="14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0" i="0" dirty="0" err="1">
                <a:solidFill>
                  <a:srgbClr val="E8E6E3"/>
                </a:solidFill>
                <a:effectLst/>
                <a:latin typeface="Roboto" panose="020B0604020202020204" pitchFamily="2" charset="0"/>
              </a:rPr>
              <a:t>Metamask</a:t>
            </a:r>
            <a:endParaRPr lang="en-US" altLang="zh-TW" b="0" i="0" dirty="0">
              <a:solidFill>
                <a:srgbClr val="E8E6E3"/>
              </a:solidFill>
              <a:effectLst/>
              <a:latin typeface="Roboto" panose="020B0604020202020204" pitchFamily="2" charset="0"/>
            </a:endParaRP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569CC430-F3C2-4F8A-96BB-FDF662D2810D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6708746" y="2650415"/>
            <a:ext cx="2371696" cy="1924320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8FA209E-4B73-4A11-A0D8-E64E9840BF27}"/>
              </a:ext>
            </a:extLst>
          </p:cNvPr>
          <p:cNvSpPr/>
          <p:nvPr/>
        </p:nvSpPr>
        <p:spPr>
          <a:xfrm>
            <a:off x="4345053" y="1840267"/>
            <a:ext cx="990000" cy="630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Ethers.js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5188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6A39FF6-B876-4702-8DCB-4D62CB9D3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53"/>
            <a:ext cx="12192000" cy="652889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75C5F76-7675-4040-AB26-96191CBF690A}"/>
              </a:ext>
            </a:extLst>
          </p:cNvPr>
          <p:cNvSpPr/>
          <p:nvPr/>
        </p:nvSpPr>
        <p:spPr>
          <a:xfrm>
            <a:off x="4818217" y="634538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6195EF-35CC-4B08-9608-D91EBAEC2ACC}"/>
              </a:ext>
            </a:extLst>
          </p:cNvPr>
          <p:cNvSpPr/>
          <p:nvPr/>
        </p:nvSpPr>
        <p:spPr>
          <a:xfrm>
            <a:off x="4278284" y="4473040"/>
            <a:ext cx="144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3E4851A-4749-47FF-83B8-47CD77621F7A}"/>
              </a:ext>
            </a:extLst>
          </p:cNvPr>
          <p:cNvCxnSpPr/>
          <p:nvPr/>
        </p:nvCxnSpPr>
        <p:spPr>
          <a:xfrm flipV="1">
            <a:off x="4972594" y="4754880"/>
            <a:ext cx="0" cy="145433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C914B836-A419-46DA-81BD-F66B1464D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5" y="251643"/>
            <a:ext cx="7074607" cy="39592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8381099-F991-4A20-9343-14078A3D97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3718" y="2374106"/>
            <a:ext cx="2914651" cy="22574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16720CF-2E53-49E4-A7E5-7EE9080BEA5A}"/>
              </a:ext>
            </a:extLst>
          </p:cNvPr>
          <p:cNvSpPr/>
          <p:nvPr/>
        </p:nvSpPr>
        <p:spPr>
          <a:xfrm>
            <a:off x="6669587" y="4232080"/>
            <a:ext cx="1261456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C551C7F-1418-4812-A696-E1DEA8F33FE3}"/>
              </a:ext>
            </a:extLst>
          </p:cNvPr>
          <p:cNvCxnSpPr>
            <a:cxnSpLocks/>
          </p:cNvCxnSpPr>
          <p:nvPr/>
        </p:nvCxnSpPr>
        <p:spPr>
          <a:xfrm flipV="1">
            <a:off x="5843451" y="4380412"/>
            <a:ext cx="740229" cy="16546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AAEFA2EA-C40D-4082-8DF4-0DF6C6A818CC}"/>
              </a:ext>
            </a:extLst>
          </p:cNvPr>
          <p:cNvSpPr/>
          <p:nvPr/>
        </p:nvSpPr>
        <p:spPr>
          <a:xfrm>
            <a:off x="164280" y="513520"/>
            <a:ext cx="4320000" cy="81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498CA3C-5047-4D2B-B794-D010CE20568B}"/>
              </a:ext>
            </a:extLst>
          </p:cNvPr>
          <p:cNvCxnSpPr>
            <a:cxnSpLocks/>
          </p:cNvCxnSpPr>
          <p:nvPr/>
        </p:nvCxnSpPr>
        <p:spPr>
          <a:xfrm flipH="1" flipV="1">
            <a:off x="2621280" y="1451112"/>
            <a:ext cx="3962400" cy="268300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45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2949B83-F960-4D68-A03B-1D76FA2598E8}"/>
              </a:ext>
            </a:extLst>
          </p:cNvPr>
          <p:cNvGrpSpPr/>
          <p:nvPr/>
        </p:nvGrpSpPr>
        <p:grpSpPr>
          <a:xfrm>
            <a:off x="2807476" y="-1504730"/>
            <a:ext cx="7560000" cy="9234488"/>
            <a:chOff x="2261376" y="-2381030"/>
            <a:chExt cx="7560000" cy="923448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206AA80-4FE2-4183-868C-AA5E74D6E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376" y="0"/>
              <a:ext cx="7560000" cy="6853458"/>
            </a:xfrm>
            <a:prstGeom prst="rect">
              <a:avLst/>
            </a:prstGeom>
          </p:spPr>
        </p:pic>
        <p:pic>
          <p:nvPicPr>
            <p:cNvPr id="9" name="圖片 8" descr="一張含有 文字 的圖片&#10;&#10;自動產生的描述">
              <a:extLst>
                <a:ext uri="{FF2B5EF4-FFF2-40B4-BE49-F238E27FC236}">
                  <a16:creationId xmlns:a16="http://schemas.microsoft.com/office/drawing/2014/main" id="{C5EF4CEF-CACD-4993-A054-1963103F4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376" y="-2381030"/>
              <a:ext cx="7560000" cy="2381030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605DF11-B0CF-4BAC-A917-D02FCB9E9FF0}"/>
              </a:ext>
            </a:extLst>
          </p:cNvPr>
          <p:cNvSpPr/>
          <p:nvPr/>
        </p:nvSpPr>
        <p:spPr>
          <a:xfrm>
            <a:off x="4472487" y="1069780"/>
            <a:ext cx="1261456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D62B8D-1601-4363-BFD6-5663EAE85E45}"/>
              </a:ext>
            </a:extLst>
          </p:cNvPr>
          <p:cNvSpPr/>
          <p:nvPr/>
        </p:nvSpPr>
        <p:spPr>
          <a:xfrm>
            <a:off x="4624886" y="2682680"/>
            <a:ext cx="216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7B3BE31-9111-4DB1-A982-87E044CEACA2}"/>
              </a:ext>
            </a:extLst>
          </p:cNvPr>
          <p:cNvCxnSpPr>
            <a:cxnSpLocks/>
          </p:cNvCxnSpPr>
          <p:nvPr/>
        </p:nvCxnSpPr>
        <p:spPr>
          <a:xfrm>
            <a:off x="5130800" y="1460500"/>
            <a:ext cx="0" cy="10795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28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1CB69779-2E42-44A2-AD13-BC997A133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31" y="542522"/>
            <a:ext cx="815453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5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5CCB93F-16BF-4DDF-A7B0-471E4E7C2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553"/>
            <a:ext cx="12192000" cy="652889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EE3CAC2-481B-4439-ADC0-77EA77383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46" y="622298"/>
            <a:ext cx="5258954" cy="49302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F435E1B-3006-46DB-9B9B-4617E6DA010E}"/>
              </a:ext>
            </a:extLst>
          </p:cNvPr>
          <p:cNvSpPr/>
          <p:nvPr/>
        </p:nvSpPr>
        <p:spPr>
          <a:xfrm>
            <a:off x="7126787" y="1819080"/>
            <a:ext cx="81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128394-6FFE-4DE3-967E-9F06C63C5E3A}"/>
              </a:ext>
            </a:extLst>
          </p:cNvPr>
          <p:cNvSpPr/>
          <p:nvPr/>
        </p:nvSpPr>
        <p:spPr>
          <a:xfrm>
            <a:off x="4818217" y="634538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644860-E8C9-40EF-9CD8-6D274836D8B3}"/>
              </a:ext>
            </a:extLst>
          </p:cNvPr>
          <p:cNvSpPr/>
          <p:nvPr/>
        </p:nvSpPr>
        <p:spPr>
          <a:xfrm>
            <a:off x="1411787" y="4257480"/>
            <a:ext cx="81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E53167B-78D6-4A8D-A06C-7C1BB08ABE3C}"/>
              </a:ext>
            </a:extLst>
          </p:cNvPr>
          <p:cNvCxnSpPr>
            <a:cxnSpLocks/>
          </p:cNvCxnSpPr>
          <p:nvPr/>
        </p:nvCxnSpPr>
        <p:spPr>
          <a:xfrm flipV="1">
            <a:off x="4991100" y="2184400"/>
            <a:ext cx="2451100" cy="396929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8510FE4-3FC3-4324-9493-4D30BE0514FB}"/>
              </a:ext>
            </a:extLst>
          </p:cNvPr>
          <p:cNvCxnSpPr>
            <a:cxnSpLocks/>
          </p:cNvCxnSpPr>
          <p:nvPr/>
        </p:nvCxnSpPr>
        <p:spPr>
          <a:xfrm flipH="1">
            <a:off x="2376987" y="1954080"/>
            <a:ext cx="4557213" cy="24384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875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458BACD-58D4-49B0-AB4F-EBF68F225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C9922CE-D4FE-4E02-8082-310E70EC70AE}"/>
              </a:ext>
            </a:extLst>
          </p:cNvPr>
          <p:cNvSpPr/>
          <p:nvPr/>
        </p:nvSpPr>
        <p:spPr>
          <a:xfrm>
            <a:off x="2171609" y="5163170"/>
            <a:ext cx="49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731A13-0BBD-4986-8B54-582A7097547D}"/>
              </a:ext>
            </a:extLst>
          </p:cNvPr>
          <p:cNvSpPr/>
          <p:nvPr/>
        </p:nvSpPr>
        <p:spPr>
          <a:xfrm>
            <a:off x="9068796" y="5198005"/>
            <a:ext cx="9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CFFA837-446E-4635-BC64-DA8FCF255E9A}"/>
              </a:ext>
            </a:extLst>
          </p:cNvPr>
          <p:cNvCxnSpPr>
            <a:cxnSpLocks/>
          </p:cNvCxnSpPr>
          <p:nvPr/>
        </p:nvCxnSpPr>
        <p:spPr>
          <a:xfrm>
            <a:off x="7315200" y="5364480"/>
            <a:ext cx="1593669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2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977ADAB-3FEB-44B2-A5EB-DCAE045FC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11849B-5391-47F9-BA1E-985BBEFF6CCD}"/>
              </a:ext>
            </a:extLst>
          </p:cNvPr>
          <p:cNvSpPr/>
          <p:nvPr/>
        </p:nvSpPr>
        <p:spPr>
          <a:xfrm>
            <a:off x="3493496" y="4105803"/>
            <a:ext cx="2234204" cy="81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9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</TotalTime>
  <Words>163</Words>
  <Application>Microsoft Office PowerPoint</Application>
  <PresentationFormat>寬螢幕</PresentationFormat>
  <Paragraphs>48</Paragraphs>
  <Slides>37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3" baseType="lpstr">
      <vt:lpstr>微軟正黑體</vt:lpstr>
      <vt:lpstr>Arial</vt:lpstr>
      <vt:lpstr>Calibri</vt:lpstr>
      <vt:lpstr>Calibri Light</vt:lpstr>
      <vt:lpstr>Roboto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陳敬翔</dc:creator>
  <cp:lastModifiedBy>陳敬翔</cp:lastModifiedBy>
  <cp:revision>19</cp:revision>
  <dcterms:created xsi:type="dcterms:W3CDTF">2022-01-15T05:48:46Z</dcterms:created>
  <dcterms:modified xsi:type="dcterms:W3CDTF">2022-01-17T04:36:54Z</dcterms:modified>
</cp:coreProperties>
</file>